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8025691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04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9583142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774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dirty="0" smtClean="0">
              <a:solidFill>
                <a:srgbClr val="000000"/>
              </a:solidFill>
              <a:latin typeface="Times New Roman" panose="02020603050405020304" pitchFamily="18" charset="0"/>
              <a:cs typeface="Times New Roman" panose="02020603050405020304" pitchFamily="18" charset="0"/>
              <a:sym typeface="+mn-ea"/>
            </a:endParaRP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dirty="0" smtClean="0">
              <a:solidFill>
                <a:srgbClr val="000000"/>
              </a:solidFill>
              <a:latin typeface="Times New Roman" panose="02020603050405020304" pitchFamily="18" charset="0"/>
              <a:cs typeface="Times New Roman" panose="02020603050405020304" pitchFamily="18" charset="0"/>
              <a:sym typeface="+mn-ea"/>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itchFamily="18" charset="0"/>
                <a:cs typeface="Times New Roman" pitchFamily="18" charset="0"/>
              </a:rPr>
              <a:t>      Көшпелі бұлтты, жауын-шашынсыз. Оңтүстік-шығыстан жел соғады, күші 3-8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a:t>
            </a:r>
            <a:r>
              <a:rPr lang="ru-RU" altLang="ru-RU" sz="1200" b="1" dirty="0"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мамырға </a:t>
            </a:r>
            <a:r>
              <a:rPr lang="kk-KZ" altLang="ru-RU" sz="1200" b="1" smtClean="0">
                <a:latin typeface="Times New Roman" pitchFamily="18" charset="0"/>
                <a:cs typeface="Times New Roman" pitchFamily="18" charset="0"/>
              </a:rPr>
              <a:t>дейін</a:t>
            </a:r>
          </a:p>
          <a:p>
            <a:pPr indent="182563" algn="ctr"/>
            <a:endParaRPr lang="kk-KZ"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3-8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540</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4161</cp:revision>
  <cp:lastPrinted>2021-07-01T03:56:27Z</cp:lastPrinted>
  <dcterms:created xsi:type="dcterms:W3CDTF">2018-03-27T06:03:00Z</dcterms:created>
  <dcterms:modified xsi:type="dcterms:W3CDTF">2026-05-04T07:18:59Z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